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4016-0B26-674F-A7DF-7A480644E1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C9CF01-F876-C741-8214-1085B1A0E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42900-1A21-6644-8CC3-35FA41457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9DBEF-3CE1-1D48-B598-D543C5344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25F6C-4554-C341-AB92-062816067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562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9A34-A4DE-D641-B82D-8471C739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64CAAF-02D9-5E48-A92B-20464DA83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7B923-62A6-534F-B0A6-E418ED8F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C79D8-71F1-0142-BF3B-99B717235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4E939-9F90-284A-B7DA-0EF9B11F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272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5170E7-D3D1-FB49-B861-E81E191CC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AD5E61-B336-9F42-A9C8-4E618691A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05647-7671-414A-99D8-9E99A37C0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8DB56-1C88-2047-AE27-EFC5C929B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11DED-6847-DD4C-83E4-8FBCF85A0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7997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D4017-167B-B04A-AA1D-448EF3D4C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F92DB-34F5-464D-A286-10FA55EFB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846A5-A32B-DE42-B813-2FD10D42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D1240-FD71-574F-907D-83337844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E4014-4B48-2846-AD3E-5FFE2A0F1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6269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42EE8-ACC7-8440-93AC-511326630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E94A8-9E70-E644-97C3-0E0E9390F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5F3BE-A29A-D347-90F4-7CD7E93C6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4826C-6164-9246-82F7-26E86C4DC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C9DBD-3FB7-6F4C-B015-DD132F8FC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7342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48A5-BE5E-A94F-AB28-A80C0D487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D21C8-EB02-304D-8088-B5E014CED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E2B6B0-0C6E-8141-918C-EA83640F8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E8293-42CB-2D4D-8BC9-A299D9E5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41788-F3D4-5A49-89D1-50D42EF6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3750B-169A-2F47-A633-CDE1D51C0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592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0F42-6B6F-444F-AF5F-19A08E02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8A75B-3B54-424E-9F67-BBF38020C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F0DDB-4AF7-F84A-B5C9-8137E0FC0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2A8D82-C45F-DB40-8E1D-F85ECCA5AA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75A79F-AC2B-E44A-810F-7F99522543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0D0FA-2A3A-0D45-9057-81A89D6BC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CE45A-77AB-CD4F-8DEE-59451B946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ACE15-8CC1-334B-A1DC-82BF1B8FE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647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B7C6-D229-4C4C-92B8-1E9A6D16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2A3265-1093-8E4E-B4F8-68A463C38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37A945-614D-A64B-95A7-636229BF5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2DCCA-04B8-CF4D-A98C-3B9E94FF8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8054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130E72-1098-0D4E-BC3A-3EB0C35F6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8635A2-CCBD-E548-BBE1-891B2616A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45A2D-A786-ED4F-A289-E8487057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7568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E078-D6C5-A44D-8D46-762524FCD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BF575-F734-784B-8D62-3C4905723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0FF3B-FB8A-8A4B-83C8-EA3C3AEA3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7CCB1-BE4F-5948-8190-5E0638E67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00342-0224-5E4C-8DFA-9A2B26347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F61F5-8F8A-9649-8C71-AB1E8E6DF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97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38D01-DA56-BD42-B033-9FACA2823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0E340-C7F4-E840-BA84-027181EE09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E3ECA-FB30-9C43-8BF4-9332EFC5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20200-749A-FC45-8893-BFAF53C6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C56EA-1C7D-BB4F-8EBD-08DC61DFB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5FC93-2A7E-BA44-B0AD-FA749948C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065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DAE4B-91DE-4446-8770-802A006A1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1EB4B-D6A4-C04E-A3AF-25B93266E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EBBE8-F705-5340-B1D8-785747DE1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7482B-F3BA-7B42-A82D-8E00306A4B95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93DE7-092F-7446-B631-B5ECB9D12E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CBD6E-FD58-3049-83E6-DAC3D1BC14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273E8-E4E7-B444-A951-F22D2FC047C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2116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7DA10E-1DF3-0E4D-A36B-C4C5BC7DF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8669"/>
            <a:ext cx="6164993" cy="4109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62D9A-47AD-D742-84CE-707D88098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993" y="1408669"/>
            <a:ext cx="4387677" cy="41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13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berardino.barile@gmail.com</dc:creator>
  <cp:lastModifiedBy>berardino.barile@gmail.com</cp:lastModifiedBy>
  <cp:revision>2</cp:revision>
  <dcterms:created xsi:type="dcterms:W3CDTF">2025-03-29T02:20:52Z</dcterms:created>
  <dcterms:modified xsi:type="dcterms:W3CDTF">2025-03-31T22:00:50Z</dcterms:modified>
</cp:coreProperties>
</file>

<file path=docProps/thumbnail.jpeg>
</file>